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2" r:id="rId5"/>
    <p:sldId id="258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FA639-DC3A-44FC-9F86-F652C1D07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2BA701-EE88-4945-AE53-A20E844D8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8C6CF-C7C8-4FCD-8246-B2FF2613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0D1F-319E-4378-9957-D9E38FC32F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A399AE-8F5B-48F4-96EF-E084AA96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2F8EBC-DE8F-4B7B-A5D7-83162552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6BF-A208-4D20-9112-3B9894590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5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9E365-1475-4E83-917F-1B46302B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675612-051A-461C-BC24-509DB64F5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715250-E170-4BF9-873B-C5CC8DF7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0D1F-319E-4378-9957-D9E38FC32F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7412FA-7D1B-4AE4-97AE-133FC7D5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F00D3D-467D-428C-B386-630A10C0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6BF-A208-4D20-9112-3B9894590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4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FAF67C-6006-4FDB-951A-5BF20A94C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53FB00-3FBD-4DF6-8DBB-816609704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8986C7-8BF5-45B5-A106-A55FE2CF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0D1F-319E-4378-9957-D9E38FC32F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583470-75E6-40D1-A519-1C2C9F38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F88C9-F922-4955-9094-667DF605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6BF-A208-4D20-9112-3B9894590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5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5D5ED-458A-40A3-B6B4-5C4E0BB5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60407B-F82E-4520-868A-60024EAC8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A78AA2-DCEC-4526-A960-FA32E6A7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0D1F-319E-4378-9957-D9E38FC32F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A57BDD-2621-4EB8-AE28-A63802C9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4A214C-C650-4C38-B827-3114B919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6BF-A208-4D20-9112-3B9894590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8DC6E-F24C-4F2A-BE94-B942FBE7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55D6EB-3D1A-4658-9ED0-62E985CFE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A51FD6-5780-4EFA-878C-B2412FF0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0D1F-319E-4378-9957-D9E38FC32F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E1530-B8E3-4084-8333-5B3679B2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0A9F8D-2B97-49A1-83EF-B22565A9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6BF-A208-4D20-9112-3B9894590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31B93-BD51-43C8-966B-31D73948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4E05AE-7420-4C42-AF90-17F035DC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FF0FA3-4516-4CB0-83F6-728A78EBF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5E173D-F724-4DB8-B3B7-2CAD1AD1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0D1F-319E-4378-9957-D9E38FC32F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0D7377-0CD7-4626-83CD-4F8DDBF4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644F11-1586-41E8-8800-C9FA0E2C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6BF-A208-4D20-9112-3B9894590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4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0E752-7C16-456B-9539-63AD1EB1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71E404-A645-4288-A7AE-124AF3D2D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BCCB27-7AC3-41DE-A853-E34FA6DAC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C1164CB-FB22-492F-9096-34DCE70CA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0B0F6C-3E7C-4AD6-991F-D61D51AFE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08909A-60FA-4882-B392-1D1F670F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0D1F-319E-4378-9957-D9E38FC32F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1BE7DA-78A0-4E46-AFE7-4DA9C98D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766ECF-148B-483D-837C-33CFE8AC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6BF-A208-4D20-9112-3B9894590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E259E-90D7-4005-8197-89C11569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523631-52E5-464F-896C-22047DB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0D1F-319E-4378-9957-D9E38FC32F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65C408-F4E9-4BE7-9BB4-164DFAD8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1C3DA0-2556-43C8-9DE1-43851BC1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6BF-A208-4D20-9112-3B9894590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2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C06F15-AD47-4F46-89F3-B4ABBE2B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0D1F-319E-4378-9957-D9E38FC32F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B69BA7-3F94-4FEE-BAFC-72F4DF3C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DCC913-2CFD-41CA-A609-22DE7DE7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6BF-A208-4D20-9112-3B9894590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A7E03-468E-468E-8CDB-4FA5CDE2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56FE3E-C680-43FA-ADCC-E6AF870B6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BD2CA2-6644-4566-8CDC-087594BCA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D5534F-FC1D-47F1-A8C5-DF5D6660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0D1F-319E-4378-9957-D9E38FC32F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2D00C5-43FE-42D3-813B-4B42FDC0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401CEE-3E1E-4DBE-8291-627587B1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6BF-A208-4D20-9112-3B9894590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6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7372E-620A-4695-B0F8-978FA966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EFE442-1169-4DEC-AC6A-A994FD1F9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71E086-B9D3-4F6D-B692-AABCD0F5F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270370-A05C-4912-8609-45F17F64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0D1F-319E-4378-9957-D9E38FC32F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912D64-4EB6-44D6-A2BC-10812B62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5C3F9-F68B-44FB-815A-3FC4F7D6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6BF-A208-4D20-9112-3B9894590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3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4518EB-02F1-4918-8FF8-CD4EC027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33D963-CF34-43D7-B0DF-0F868CDFE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35584F-453D-4838-8B10-1126A699F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50D1F-319E-4378-9957-D9E38FC32F7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50143D-54AC-4AF1-95E5-3E31DD419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41831-4CE3-4E1F-9C2A-7F1D2D9CD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56BF-A208-4D20-9112-3B9894590D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DE186136-9ACF-42D2-A0A5-15FA242D5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64669A-7827-471A-8827-A0B040955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9456"/>
            <a:ext cx="9144000" cy="795214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TRABAJO Y POTENCIA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C34EF8-BC0B-4E49-A20B-E5635F214A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5"/>
          <a:stretch/>
        </p:blipFill>
        <p:spPr>
          <a:xfrm>
            <a:off x="2982158" y="2021852"/>
            <a:ext cx="6227684" cy="4085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50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EFC2092-6D13-4FA1-B5EF-CCE2ABC6C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BF8D89-952D-4512-B162-0CBE2C4F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TRABAJO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E4D563C-585D-49CD-88A9-C8F63F205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0428"/>
                <a:ext cx="10515600" cy="30006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dirty="0">
                    <a:solidFill>
                      <a:schemeClr val="bg1"/>
                    </a:solidFill>
                  </a:rPr>
                  <a:t>Una fuerza “F” constante, genera trabajo cuando modifica el movimiento o estado de reposo de un cuerpo a lo largo de una distancia determinada. El trabajo es una cantidad escalar.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𝐶𝑜𝑠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] [Joule] [J]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E4D563C-585D-49CD-88A9-C8F63F205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0428"/>
                <a:ext cx="10515600" cy="3000652"/>
              </a:xfrm>
              <a:blipFill>
                <a:blip r:embed="rId3"/>
                <a:stretch>
                  <a:fillRect l="-1217" t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3C770703-C159-44B1-9393-E7F8D964F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84872"/>
            <a:ext cx="4876800" cy="2552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2F3F84B7-4A4E-46F2-89C2-A9FC688D5CF3}"/>
                  </a:ext>
                </a:extLst>
              </p:cNvPr>
              <p:cNvSpPr/>
              <p:nvPr/>
            </p:nvSpPr>
            <p:spPr>
              <a:xfrm>
                <a:off x="838200" y="4048620"/>
                <a:ext cx="517198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es-ES" dirty="0">
                    <a:solidFill>
                      <a:schemeClr val="bg1"/>
                    </a:solidFill>
                  </a:rPr>
                  <a:t> W = Trabajo [J].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s-ES" dirty="0">
                    <a:solidFill>
                      <a:schemeClr val="bg1"/>
                    </a:solidFill>
                  </a:rPr>
                  <a:t> F = Vector Fuerza [N].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s-ES" dirty="0">
                    <a:solidFill>
                      <a:schemeClr val="bg1"/>
                    </a:solidFill>
                  </a:rPr>
                  <a:t> x = vector desplazamiento [m]. 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s-E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</a:rPr>
                  <a:t>= ángulo que entre el vector F y la dirección del </a:t>
                </a:r>
              </a:p>
              <a:p>
                <a:r>
                  <a:rPr lang="es-ES" dirty="0">
                    <a:solidFill>
                      <a:schemeClr val="bg1"/>
                    </a:solidFill>
                  </a:rPr>
                  <a:t>vector desplazamiento x.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2F3F84B7-4A4E-46F2-89C2-A9FC688D5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48620"/>
                <a:ext cx="5171983" cy="1477328"/>
              </a:xfrm>
              <a:prstGeom prst="rect">
                <a:avLst/>
              </a:prstGeom>
              <a:blipFill>
                <a:blip r:embed="rId5"/>
                <a:stretch>
                  <a:fillRect l="-1061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93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EFC2092-6D13-4FA1-B5EF-CCE2ABC6C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BF8D89-952D-4512-B162-0CBE2C4F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DISTINTOS CASOS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54335C-E809-43C4-A0DB-61F0FE671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95" t="50055" r="36990" b="14067"/>
          <a:stretch/>
        </p:blipFill>
        <p:spPr>
          <a:xfrm>
            <a:off x="738664" y="1581368"/>
            <a:ext cx="5357336" cy="4559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CBFCC6-1F27-4BAE-BE04-36CC3DD009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38" t="29104" r="37027" b="33744"/>
          <a:stretch/>
        </p:blipFill>
        <p:spPr>
          <a:xfrm>
            <a:off x="6380094" y="1581368"/>
            <a:ext cx="5199744" cy="4559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131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EFC2092-6D13-4FA1-B5EF-CCE2ABC6C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BF8D89-952D-4512-B162-0CBE2C4F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312"/>
            <a:ext cx="10515600" cy="851116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TRABAJO DE UN SISTEMA DE FUERZAS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4D563C-585D-49CD-88A9-C8F63F20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268"/>
            <a:ext cx="10515600" cy="3781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Cuando actúan dos o más fuerzas sobre un cuerpo el trabajo total se puede calcular de 2 maneras: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Calculando los trabajos independientes de cada fuerza y luego sumando de manera algebraica los trabajos. </a:t>
            </a:r>
          </a:p>
          <a:p>
            <a:pPr marL="0" indent="0" algn="ctr">
              <a:buNone/>
            </a:pPr>
            <a:r>
              <a:rPr lang="es-ES" dirty="0" err="1">
                <a:solidFill>
                  <a:srgbClr val="00B0F0"/>
                </a:solidFill>
              </a:rPr>
              <a:t>W</a:t>
            </a:r>
            <a:r>
              <a:rPr lang="es-ES" sz="2000" dirty="0" err="1">
                <a:solidFill>
                  <a:srgbClr val="00B0F0"/>
                </a:solidFill>
              </a:rPr>
              <a:t>total</a:t>
            </a:r>
            <a:r>
              <a:rPr lang="es-ES" dirty="0">
                <a:solidFill>
                  <a:srgbClr val="00B0F0"/>
                </a:solidFill>
              </a:rPr>
              <a:t> = F</a:t>
            </a:r>
            <a:r>
              <a:rPr lang="es-ES" sz="2000" dirty="0">
                <a:solidFill>
                  <a:srgbClr val="00B0F0"/>
                </a:solidFill>
              </a:rPr>
              <a:t>1.X</a:t>
            </a:r>
            <a:r>
              <a:rPr lang="es-ES" dirty="0">
                <a:solidFill>
                  <a:srgbClr val="00B0F0"/>
                </a:solidFill>
              </a:rPr>
              <a:t> + F</a:t>
            </a:r>
            <a:r>
              <a:rPr lang="es-ES" sz="2000" dirty="0">
                <a:solidFill>
                  <a:srgbClr val="00B0F0"/>
                </a:solidFill>
              </a:rPr>
              <a:t>2.X</a:t>
            </a:r>
            <a:r>
              <a:rPr lang="es-ES" dirty="0">
                <a:solidFill>
                  <a:srgbClr val="00B0F0"/>
                </a:solidFill>
              </a:rPr>
              <a:t> + F</a:t>
            </a:r>
            <a:r>
              <a:rPr lang="es-ES" sz="2000" dirty="0">
                <a:solidFill>
                  <a:srgbClr val="00B0F0"/>
                </a:solidFill>
              </a:rPr>
              <a:t>3.X =</a:t>
            </a:r>
            <a:r>
              <a:rPr lang="es-ES" dirty="0">
                <a:solidFill>
                  <a:srgbClr val="00B0F0"/>
                </a:solidFill>
              </a:rPr>
              <a:t> W</a:t>
            </a:r>
            <a:r>
              <a:rPr lang="es-ES" sz="2000" dirty="0">
                <a:solidFill>
                  <a:srgbClr val="00B0F0"/>
                </a:solidFill>
              </a:rPr>
              <a:t>1</a:t>
            </a:r>
            <a:r>
              <a:rPr lang="es-ES" dirty="0">
                <a:solidFill>
                  <a:srgbClr val="00B0F0"/>
                </a:solidFill>
              </a:rPr>
              <a:t> + W</a:t>
            </a:r>
            <a:r>
              <a:rPr lang="es-ES" sz="2000" dirty="0">
                <a:solidFill>
                  <a:srgbClr val="00B0F0"/>
                </a:solidFill>
              </a:rPr>
              <a:t>2</a:t>
            </a:r>
            <a:r>
              <a:rPr lang="es-ES" dirty="0">
                <a:solidFill>
                  <a:srgbClr val="00B0F0"/>
                </a:solidFill>
              </a:rPr>
              <a:t> + W</a:t>
            </a:r>
            <a:r>
              <a:rPr lang="es-ES" sz="2000" dirty="0">
                <a:solidFill>
                  <a:srgbClr val="00B0F0"/>
                </a:solidFill>
              </a:rPr>
              <a:t>3 </a:t>
            </a:r>
            <a:r>
              <a:rPr lang="es-ES" dirty="0">
                <a:solidFill>
                  <a:srgbClr val="00B0F0"/>
                </a:solidFill>
              </a:rPr>
              <a:t>[J]</a:t>
            </a:r>
            <a:endParaRPr lang="es-E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bg1"/>
                </a:solidFill>
              </a:rPr>
              <a:t>Calculando el vector fuerza resultante y luego calcular el trabajo total con ese vector F resultante. </a:t>
            </a:r>
          </a:p>
          <a:p>
            <a:pPr marL="0" indent="0" algn="ctr">
              <a:buNone/>
            </a:pPr>
            <a:r>
              <a:rPr lang="es-ES" dirty="0" err="1">
                <a:solidFill>
                  <a:srgbClr val="00B0F0"/>
                </a:solidFill>
              </a:rPr>
              <a:t>W</a:t>
            </a:r>
            <a:r>
              <a:rPr lang="es-ES" sz="2000" dirty="0" err="1">
                <a:solidFill>
                  <a:srgbClr val="00B0F0"/>
                </a:solidFill>
              </a:rPr>
              <a:t>total</a:t>
            </a:r>
            <a:r>
              <a:rPr lang="es-ES" dirty="0">
                <a:solidFill>
                  <a:srgbClr val="00B0F0"/>
                </a:solidFill>
              </a:rPr>
              <a:t> = </a:t>
            </a:r>
            <a:r>
              <a:rPr lang="es-ES" dirty="0" err="1">
                <a:solidFill>
                  <a:srgbClr val="00B0F0"/>
                </a:solidFill>
              </a:rPr>
              <a:t>F</a:t>
            </a:r>
            <a:r>
              <a:rPr lang="es-ES" sz="2000" dirty="0" err="1">
                <a:solidFill>
                  <a:srgbClr val="00B0F0"/>
                </a:solidFill>
              </a:rPr>
              <a:t>total</a:t>
            </a:r>
            <a:r>
              <a:rPr lang="es-ES" sz="2000" dirty="0">
                <a:solidFill>
                  <a:srgbClr val="00B0F0"/>
                </a:solidFill>
              </a:rPr>
              <a:t> . X</a:t>
            </a:r>
            <a:r>
              <a:rPr lang="es-ES" dirty="0">
                <a:solidFill>
                  <a:srgbClr val="00B0F0"/>
                </a:solidFill>
              </a:rPr>
              <a:t> [J]</a:t>
            </a: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2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EFC2092-6D13-4FA1-B5EF-CCE2ABC6C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BF8D89-952D-4512-B162-0CBE2C4F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POTENCIA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E4D563C-585D-49CD-88A9-C8F63F205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6242"/>
                <a:ext cx="9841638" cy="53532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2700" dirty="0">
                    <a:solidFill>
                      <a:schemeClr val="bg1"/>
                    </a:solidFill>
                  </a:rPr>
                  <a:t>Es el trabajo W que realiza una  fuerza F en un intervalo de tiempo t. </a:t>
                </a:r>
              </a:p>
              <a:p>
                <a:pPr marL="0" indent="0">
                  <a:buNone/>
                </a:pPr>
                <a:r>
                  <a:rPr lang="en-US" sz="3000" dirty="0">
                    <a:solidFill>
                      <a:srgbClr val="00B0F0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3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30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0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sz="3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3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300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000" dirty="0">
                    <a:solidFill>
                      <a:srgbClr val="00B0F0"/>
                    </a:solidFill>
                  </a:rPr>
                  <a:t> [Watt] [W]</a:t>
                </a:r>
              </a:p>
              <a:p>
                <a:pPr marL="0" indent="0">
                  <a:buNone/>
                </a:pPr>
                <a:r>
                  <a:rPr lang="es-ES" sz="2700" b="1" u="sng" dirty="0">
                    <a:solidFill>
                      <a:schemeClr val="bg1"/>
                    </a:solidFill>
                  </a:rPr>
                  <a:t>Otras unidades de potencia: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s-ES" sz="2700" b="1" u="sng" dirty="0">
                    <a:solidFill>
                      <a:schemeClr val="bg1"/>
                    </a:solidFill>
                  </a:rPr>
                  <a:t>HP:</a:t>
                </a:r>
                <a:r>
                  <a:rPr lang="es-ES" sz="2700" dirty="0">
                    <a:solidFill>
                      <a:schemeClr val="bg1"/>
                    </a:solidFill>
                  </a:rPr>
                  <a:t> </a:t>
                </a:r>
                <a:r>
                  <a:rPr lang="es-ES" sz="2700" dirty="0" err="1">
                    <a:solidFill>
                      <a:schemeClr val="bg1"/>
                    </a:solidFill>
                  </a:rPr>
                  <a:t>horse</a:t>
                </a:r>
                <a:r>
                  <a:rPr lang="es-ES" sz="2700" dirty="0">
                    <a:solidFill>
                      <a:schemeClr val="bg1"/>
                    </a:solidFill>
                  </a:rPr>
                  <a:t> </a:t>
                </a:r>
                <a:r>
                  <a:rPr lang="es-ES" sz="2700" dirty="0" err="1">
                    <a:solidFill>
                      <a:schemeClr val="bg1"/>
                    </a:solidFill>
                  </a:rPr>
                  <a:t>power</a:t>
                </a:r>
                <a:endParaRPr lang="es-ES" sz="27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s-ES" sz="2400" dirty="0">
                    <a:solidFill>
                      <a:srgbClr val="00B0F0"/>
                    </a:solidFill>
                  </a:rPr>
                  <a:t>1 </a:t>
                </a:r>
                <a:r>
                  <a:rPr lang="en-US" sz="2400" dirty="0">
                    <a:solidFill>
                      <a:srgbClr val="00B0F0"/>
                    </a:solidFill>
                  </a:rPr>
                  <a:t>[HP] = 746 [W]</a:t>
                </a:r>
                <a:endParaRPr lang="es-ES" sz="2700" dirty="0">
                  <a:solidFill>
                    <a:schemeClr val="bg1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s-ES" sz="2700" b="1" u="sng" dirty="0">
                    <a:solidFill>
                      <a:schemeClr val="bg1"/>
                    </a:solidFill>
                  </a:rPr>
                  <a:t>CV:</a:t>
                </a:r>
                <a:r>
                  <a:rPr lang="es-ES" sz="2700" dirty="0">
                    <a:solidFill>
                      <a:schemeClr val="bg1"/>
                    </a:solidFill>
                  </a:rPr>
                  <a:t> caballo vapor</a:t>
                </a:r>
                <a:endParaRPr lang="es-ES" sz="2700" b="1" u="sng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s-ES" sz="2700" dirty="0">
                    <a:solidFill>
                      <a:srgbClr val="00B0F0"/>
                    </a:solidFill>
                  </a:rPr>
                  <a:t>1 </a:t>
                </a:r>
                <a:r>
                  <a:rPr lang="en-US" dirty="0">
                    <a:solidFill>
                      <a:srgbClr val="00B0F0"/>
                    </a:solidFill>
                  </a:rPr>
                  <a:t>[CV] = 736 [W]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s-ES" sz="2700" b="1" u="sng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s-ES" sz="2700" b="1" u="sng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700" b="1" u="sng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sz="2700" dirty="0">
                  <a:solidFill>
                    <a:srgbClr val="00B0F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0E4D563C-585D-49CD-88A9-C8F63F205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6242"/>
                <a:ext cx="9841638" cy="5353234"/>
              </a:xfrm>
              <a:blipFill>
                <a:blip r:embed="rId5"/>
                <a:stretch>
                  <a:fillRect l="-1487" t="-1822" r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WhatsApp Video 2020-03-16 at 19.10.29">
            <a:hlinkClick r:id="" action="ppaction://media"/>
            <a:extLst>
              <a:ext uri="{FF2B5EF4-FFF2-40B4-BE49-F238E27FC236}">
                <a16:creationId xmlns:a16="http://schemas.microsoft.com/office/drawing/2014/main" id="{E3504B26-BFF9-4F0B-B72F-7FFE5CDAECB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95" end="74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9517" y="2636669"/>
            <a:ext cx="4812934" cy="27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4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EFC2092-6D13-4FA1-B5EF-CCE2ABC6C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BF8D89-952D-4512-B162-0CBE2C4F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153"/>
            <a:ext cx="10515600" cy="85111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EJERCICIO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4D563C-585D-49CD-88A9-C8F63F20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368"/>
            <a:ext cx="10515600" cy="4499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>
                <a:solidFill>
                  <a:schemeClr val="bg1"/>
                </a:solidFill>
              </a:rPr>
              <a:t>La máquina del misterio no tiene batería, hay que empujarla 10[m] para que logre arrancar. Se sabe que su masa son 2500[kg], y que el coeficiente de fricción estático entre el piso y la máquina es de 0,5.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es-ES" dirty="0"/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B35B3B5-408C-44F4-A512-BDD06180C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20" y="3465653"/>
            <a:ext cx="4567561" cy="2610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9C40607-9935-4D30-B6EA-A7F90B70FCDC}"/>
              </a:ext>
            </a:extLst>
          </p:cNvPr>
          <p:cNvSpPr/>
          <p:nvPr/>
        </p:nvSpPr>
        <p:spPr>
          <a:xfrm>
            <a:off x="838200" y="3734358"/>
            <a:ext cx="58555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u="sng" dirty="0">
                <a:solidFill>
                  <a:schemeClr val="bg1"/>
                </a:solidFill>
              </a:rPr>
              <a:t>Calcular: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1"/>
                </a:solidFill>
              </a:rPr>
              <a:t>Fuerza necesaria para moverlo.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1"/>
                </a:solidFill>
              </a:rPr>
              <a:t>Trabajo necesario para moverla la distancia necesaria para el arranque.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bg1"/>
                </a:solidFill>
              </a:rPr>
              <a:t>Potencia ejercida si empujan durante 6 segundos.</a:t>
            </a:r>
          </a:p>
        </p:txBody>
      </p:sp>
    </p:spTree>
    <p:extLst>
      <p:ext uri="{BB962C8B-B14F-4D97-AF65-F5344CB8AC3E}">
        <p14:creationId xmlns:p14="http://schemas.microsoft.com/office/powerpoint/2010/main" val="39240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EFC2092-6D13-4FA1-B5EF-CCE2ABC6C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BF8D89-952D-4512-B162-0CBE2C4F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217"/>
            <a:ext cx="10515600" cy="85111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GRACIAS POR SU ATENCIÓN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4D563C-585D-49CD-88A9-C8F63F20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368"/>
            <a:ext cx="6308324" cy="5023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es-ES" dirty="0"/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WhatsApp Video 2020-03-16 at 21.04.05">
            <a:hlinkClick r:id="" action="ppaction://media"/>
            <a:extLst>
              <a:ext uri="{FF2B5EF4-FFF2-40B4-BE49-F238E27FC236}">
                <a16:creationId xmlns:a16="http://schemas.microsoft.com/office/drawing/2014/main" id="{1107C50D-23B9-493F-B778-E6CA98A815B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275" end="2169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7531" y="1467333"/>
            <a:ext cx="80772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59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334</Words>
  <Application>Microsoft Office PowerPoint</Application>
  <PresentationFormat>Panorámica</PresentationFormat>
  <Paragraphs>41</Paragraphs>
  <Slides>7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Wingdings</vt:lpstr>
      <vt:lpstr>Tema de Office</vt:lpstr>
      <vt:lpstr>TRABAJO Y POTENCIA</vt:lpstr>
      <vt:lpstr>TRABAJO</vt:lpstr>
      <vt:lpstr>DISTINTOS CASOS</vt:lpstr>
      <vt:lpstr>TRABAJO DE UN SISTEMA DE FUERZAS</vt:lpstr>
      <vt:lpstr>POTENCIA</vt:lpstr>
      <vt:lpstr>EJERCICIO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</dc:creator>
  <cp:lastModifiedBy>fabri</cp:lastModifiedBy>
  <cp:revision>43</cp:revision>
  <dcterms:created xsi:type="dcterms:W3CDTF">2020-03-10T03:05:43Z</dcterms:created>
  <dcterms:modified xsi:type="dcterms:W3CDTF">2020-04-03T13:25:52Z</dcterms:modified>
</cp:coreProperties>
</file>